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4" r:id="rId2"/>
    <p:sldId id="297" r:id="rId3"/>
    <p:sldId id="285" r:id="rId4"/>
    <p:sldId id="290" r:id="rId5"/>
    <p:sldId id="298" r:id="rId6"/>
    <p:sldId id="299" r:id="rId7"/>
    <p:sldId id="271" r:id="rId8"/>
    <p:sldId id="272" r:id="rId9"/>
    <p:sldId id="281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7"/>
            <p14:sldId id="285"/>
            <p14:sldId id="290"/>
            <p14:sldId id="298"/>
            <p14:sldId id="299"/>
            <p14:sldId id="271"/>
          </p14:sldIdLst>
        </p14:section>
        <p14:section name="Untitled Section" id="{D57258EA-FEF7-4B32-A45A-656DA101D383}">
          <p14:sldIdLst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735686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KHU  RỪNG  NHỆT ĐỚI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8700" y="3200400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3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:  TẮC  KÈ  HOA  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0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3683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1" y="156502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1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87" y="137648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4" y="328181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5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0"/>
            <a:ext cx="76962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GIAO AN\SGV lop 2\sgv chân trời sáng tạo lớp 2\hình minh họa giáo án\12\wall-murals-panther-chameleon-furcifer-pardalis-ambilobe-2-years-old-endemic-from-madagascar.jp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96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12\01f9715aac59ea30a7842819396d31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60">
            <a:off x="1420788" y="3657600"/>
            <a:ext cx="2670128" cy="2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86600" y="20574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76600" y="54864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30" name="Picture 6" descr="C:\Users\Administrator\Downloads\pngegg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7575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12\fbfdhf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" y="3886200"/>
            <a:ext cx="3649605" cy="2191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12\gffjfg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333500"/>
            <a:ext cx="2962275" cy="1775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SGV lop 2\sgv chân trời sáng tạo lớp 2\hình minh họa giáo án\12\gsdgs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43" y="3429000"/>
            <a:ext cx="4496257" cy="3153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GIAO AN\SGV lop 2\sgv chân trời sáng tạo lớp 2\hình minh họa giáo án\12\01f9715aac59ea30a7842819396d3195 -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493">
            <a:off x="843732" y="1136911"/>
            <a:ext cx="2446492" cy="24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223097" y="1121405"/>
            <a:ext cx="1158903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5300" y="5865851"/>
            <a:ext cx="1104900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67400" y="6300460"/>
            <a:ext cx="1146054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289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73694" y="3292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191000" y="1600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4" name="Picture 2" descr="E:\GIAO AN\ảnh tài liệu\88ead8b424dc5ea550d3a9a0a037f9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963692" cy="29636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GIAO AN\ảnh tài liệu\95070dbe65b73e58154a02d270202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63" y="2971800"/>
            <a:ext cx="5071280" cy="35526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ảnh tài liệu\eb481549913cde9410d9b3318bb2c937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3002202" cy="200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289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73694" y="3292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62400" y="1600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5122" name="Picture 2" descr="E:\GIAO AN\SGV lop 2\sgv chân trời sáng tạo lớp 2\hình minh họa giáo án\12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75907"/>
            <a:ext cx="2666999" cy="3741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2\273e109fcc320b3d19100407fefe90a5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25623"/>
            <a:ext cx="3296353" cy="2116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Administrator\Downloads\pngegg (26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35" y="2267166"/>
            <a:ext cx="3361900" cy="336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GIAO AN\SGV lop 2\sgv chân trời sáng tạo lớp 2\hình minh họa giáo án\12\hdjgd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69234"/>
            <a:ext cx="2037740" cy="3698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2565">
            <a:off x="3731599" y="4219172"/>
            <a:ext cx="3201842" cy="323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478" y="1295400"/>
            <a:ext cx="767632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ảnh tài liệu\pngwing.com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2339528"/>
            <a:ext cx="3008668" cy="45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0990"/>
            <a:ext cx="46482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71800"/>
            <a:ext cx="3124200" cy="392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1772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685800"/>
            <a:ext cx="499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SGV lop 2\sgv chân trời sáng tạo lớp 2\hình minh họa giáo án\12\hgjhj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371600"/>
            <a:ext cx="6553201" cy="5076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GIAO AN\SGV lop 2\sgv chân trời sáng tạo lớp 2\hình minh họa giáo án\12\fhbgh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34" y="3122671"/>
            <a:ext cx="2586644" cy="168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ownloads\pngegg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239995"/>
            <a:ext cx="1651379" cy="165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ownloads\pngegg (28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97186"/>
            <a:ext cx="2743200" cy="217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4048</TotalTime>
  <Words>166</Words>
  <Application>Microsoft Office PowerPoint</Application>
  <PresentationFormat>On-screen Show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262</cp:revision>
  <dcterms:created xsi:type="dcterms:W3CDTF">2020-08-13T08:18:23Z</dcterms:created>
  <dcterms:modified xsi:type="dcterms:W3CDTF">2022-11-21T07:39:42Z</dcterms:modified>
</cp:coreProperties>
</file>